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9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KG Second Chances Sketch" panose="02000000000000000000" pitchFamily="2" charset="0"/>
      <p:regular r:id="rId9"/>
    </p:embeddedFont>
    <p:embeddedFont>
      <p:font typeface="KG Second Chances Solid" panose="020000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32"/>
    <a:srgbClr val="E87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8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8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9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5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3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0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4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3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7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0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9BF0-DED2-4FBF-8A50-8CF0D843CEF1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7" y="111000"/>
            <a:ext cx="6559186" cy="9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KG Second Chances Sketc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6862" y="301303"/>
            <a:ext cx="458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smtClean="0">
                <a:latin typeface="KG Second Chances Sketch" panose="02000000000000000000" pitchFamily="2" charset="0"/>
              </a:rPr>
              <a:t>PAPER </a:t>
            </a:r>
            <a:r>
              <a:rPr lang="en-GB" sz="2800" smtClean="0">
                <a:latin typeface="KG Second Chances Sketch" panose="02000000000000000000" pitchFamily="2" charset="0"/>
              </a:rPr>
              <a:t>WASTE </a:t>
            </a:r>
            <a:r>
              <a:rPr lang="en-GB" sz="2800" dirty="0" smtClean="0">
                <a:latin typeface="KG Second Chances Sketch" panose="02000000000000000000" pitchFamily="2" charset="0"/>
              </a:rPr>
              <a:t>AUDIT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3" y="9132124"/>
            <a:ext cx="945190" cy="58562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20997"/>
              </p:ext>
            </p:extLst>
          </p:nvPr>
        </p:nvGraphicFramePr>
        <p:xfrm>
          <a:off x="292344" y="1719209"/>
          <a:ext cx="6273310" cy="7927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310">
                  <a:extLst>
                    <a:ext uri="{9D8B030D-6E8A-4147-A177-3AD203B41FA5}">
                      <a16:colId xmlns:a16="http://schemas.microsoft.com/office/drawing/2014/main" val="2361648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6694021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0524691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1922856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24756664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9609733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513071281"/>
                    </a:ext>
                  </a:extLst>
                </a:gridCol>
              </a:tblGrid>
              <a:tr h="58386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Room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Mon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Tues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Wed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Thurs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Fri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C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Total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C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461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02117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46898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31652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5163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75905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102649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10143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15081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9346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1806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669691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68958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349" y="924949"/>
            <a:ext cx="646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Over the course of a week, monitor how much paper is wasted in each main room of the school. You might want to ask staff to place it in a separate bin / box for the week so you can count it at the end of each day. </a:t>
            </a:r>
            <a:endParaRPr lang="en-GB" sz="1200" dirty="0">
              <a:latin typeface="KG Second Chances Solid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59" y="296179"/>
            <a:ext cx="533468" cy="533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8" y="296179"/>
            <a:ext cx="533468" cy="5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48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21196</TotalTime>
  <Words>61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 Light</vt:lpstr>
      <vt:lpstr>Calibri</vt:lpstr>
      <vt:lpstr>KG Second Chances Sketch</vt:lpstr>
      <vt:lpstr>KG Second Chances Solid</vt:lpstr>
      <vt:lpstr>Arial</vt:lpstr>
      <vt:lpstr>Office Theme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Allyce</dc:creator>
  <cp:lastModifiedBy>Allyce</cp:lastModifiedBy>
  <cp:revision>37</cp:revision>
  <dcterms:created xsi:type="dcterms:W3CDTF">2022-02-24T16:12:00Z</dcterms:created>
  <dcterms:modified xsi:type="dcterms:W3CDTF">2023-09-09T15:15:36Z</dcterms:modified>
</cp:coreProperties>
</file>