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G Second Chances Sketch" panose="020000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32"/>
    <a:srgbClr val="E87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9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3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4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3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7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0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7" y="111000"/>
            <a:ext cx="6559186" cy="9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ketc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0973" y="359962"/>
            <a:ext cx="4585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KG Second Chances Sketch" panose="02000000000000000000" pitchFamily="2" charset="0"/>
              </a:rPr>
              <a:t>WHAT IS PAPER USED FOR IN YOUR HOME?</a:t>
            </a:r>
            <a:endParaRPr lang="en-GB" sz="3200" dirty="0" smtClean="0">
              <a:latin typeface="KG Second Chances Sketch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9132124"/>
            <a:ext cx="945190" cy="585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7" y="305932"/>
            <a:ext cx="1131248" cy="11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9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20908</TotalTime>
  <Words>9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Calibri</vt:lpstr>
      <vt:lpstr>KG Second Chances Sketch</vt:lpstr>
      <vt:lpstr>Arial</vt:lpstr>
      <vt:lpstr>Office Theme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33</cp:revision>
  <dcterms:created xsi:type="dcterms:W3CDTF">2022-02-24T16:12:00Z</dcterms:created>
  <dcterms:modified xsi:type="dcterms:W3CDTF">2023-09-03T16:27:00Z</dcterms:modified>
</cp:coreProperties>
</file>