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  <p:sldId id="258" r:id="rId3"/>
    <p:sldId id="259" r:id="rId4"/>
  </p:sldIdLst>
  <p:sldSz cx="6858000" cy="9906000" type="A4"/>
  <p:notesSz cx="6858000" cy="9144000"/>
  <p:embeddedFontLst>
    <p:embeddedFont>
      <p:font typeface="KG Second Chances Sketch" panose="02000000000000000000" pitchFamily="2" charset="0"/>
      <p:regular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C32"/>
    <a:srgbClr val="E87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22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BF0-DED2-4FBF-8A50-8CF0D843CEF1}" type="datetimeFigureOut">
              <a:rPr lang="en-GB" smtClean="0"/>
              <a:t>13/08/2023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78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BF0-DED2-4FBF-8A50-8CF0D843CEF1}" type="datetimeFigureOut">
              <a:rPr lang="en-GB" smtClean="0"/>
              <a:t>13/08/2023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88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BF0-DED2-4FBF-8A50-8CF0D843CEF1}" type="datetimeFigureOut">
              <a:rPr lang="en-GB" smtClean="0"/>
              <a:t>13/08/2023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494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BF0-DED2-4FBF-8A50-8CF0D843CEF1}" type="datetimeFigureOut">
              <a:rPr lang="en-GB" smtClean="0"/>
              <a:t>13/08/2023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45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BF0-DED2-4FBF-8A50-8CF0D843CEF1}" type="datetimeFigureOut">
              <a:rPr lang="en-GB" smtClean="0"/>
              <a:t>13/08/2023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3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BF0-DED2-4FBF-8A50-8CF0D843CEF1}" type="datetimeFigureOut">
              <a:rPr lang="en-GB" smtClean="0"/>
              <a:t>13/08/2023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909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BF0-DED2-4FBF-8A50-8CF0D843CEF1}" type="datetimeFigureOut">
              <a:rPr lang="en-GB" smtClean="0"/>
              <a:t>13/08/2023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645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BF0-DED2-4FBF-8A50-8CF0D843CEF1}" type="datetimeFigureOut">
              <a:rPr lang="en-GB" smtClean="0"/>
              <a:t>13/08/2023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73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BF0-DED2-4FBF-8A50-8CF0D843CEF1}" type="datetimeFigureOut">
              <a:rPr lang="en-GB" smtClean="0"/>
              <a:t>13/08/2023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07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BF0-DED2-4FBF-8A50-8CF0D843CEF1}" type="datetimeFigureOut">
              <a:rPr lang="en-GB" smtClean="0"/>
              <a:t>13/08/2023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3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BF0-DED2-4FBF-8A50-8CF0D843CEF1}" type="datetimeFigureOut">
              <a:rPr lang="en-GB" smtClean="0"/>
              <a:t>13/08/2023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30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C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29BF0-DED2-4FBF-8A50-8CF0D843CEF1}" type="datetimeFigureOut">
              <a:rPr lang="en-GB" smtClean="0"/>
              <a:t>13/08/2023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5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9407" y="111000"/>
            <a:ext cx="6559186" cy="96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KG Second Chances Sketch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183" y="9132124"/>
            <a:ext cx="945190" cy="5856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143324" y="336351"/>
            <a:ext cx="6127774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KG Second Chances Sketch" panose="02000000000000000000" pitchFamily="2" charset="0"/>
              </a:rPr>
              <a:t>T</a:t>
            </a:r>
          </a:p>
          <a:p>
            <a:pPr algn="ctr"/>
            <a:r>
              <a:rPr lang="en-GB" sz="6600" dirty="0" smtClean="0">
                <a:latin typeface="KG Second Chances Sketch" panose="02000000000000000000" pitchFamily="2" charset="0"/>
              </a:rPr>
              <a:t>R</a:t>
            </a:r>
          </a:p>
          <a:p>
            <a:pPr algn="ctr"/>
            <a:r>
              <a:rPr lang="en-GB" sz="6600" dirty="0" smtClean="0">
                <a:latin typeface="KG Second Chances Sketch" panose="02000000000000000000" pitchFamily="2" charset="0"/>
              </a:rPr>
              <a:t>A</a:t>
            </a:r>
          </a:p>
          <a:p>
            <a:pPr algn="ctr"/>
            <a:r>
              <a:rPr lang="en-GB" sz="6600" dirty="0" smtClean="0">
                <a:latin typeface="KG Second Chances Sketch" panose="02000000000000000000" pitchFamily="2" charset="0"/>
              </a:rPr>
              <a:t>N</a:t>
            </a:r>
          </a:p>
          <a:p>
            <a:pPr algn="ctr"/>
            <a:r>
              <a:rPr lang="en-GB" sz="6600" dirty="0" smtClean="0">
                <a:latin typeface="KG Second Chances Sketch" panose="02000000000000000000" pitchFamily="2" charset="0"/>
              </a:rPr>
              <a:t>S</a:t>
            </a:r>
          </a:p>
          <a:p>
            <a:pPr algn="ctr"/>
            <a:r>
              <a:rPr lang="en-GB" sz="6600" dirty="0" smtClean="0">
                <a:latin typeface="KG Second Chances Sketch" panose="02000000000000000000" pitchFamily="2" charset="0"/>
              </a:rPr>
              <a:t>P</a:t>
            </a:r>
          </a:p>
          <a:p>
            <a:pPr algn="ctr"/>
            <a:r>
              <a:rPr lang="en-GB" sz="6600" dirty="0" smtClean="0">
                <a:latin typeface="KG Second Chances Sketch" panose="02000000000000000000" pitchFamily="2" charset="0"/>
              </a:rPr>
              <a:t>O</a:t>
            </a:r>
          </a:p>
          <a:p>
            <a:pPr algn="ctr"/>
            <a:r>
              <a:rPr lang="en-GB" sz="6600" dirty="0" smtClean="0">
                <a:latin typeface="KG Second Chances Sketch" panose="02000000000000000000" pitchFamily="2" charset="0"/>
              </a:rPr>
              <a:t>R</a:t>
            </a:r>
          </a:p>
          <a:p>
            <a:pPr algn="ctr"/>
            <a:r>
              <a:rPr lang="en-GB" sz="6600" dirty="0" smtClean="0">
                <a:latin typeface="KG Second Chances Sketch" panose="02000000000000000000" pitchFamily="2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698191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9407" y="111000"/>
            <a:ext cx="6559186" cy="96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KG Second Chances Sketch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2599" y="328685"/>
            <a:ext cx="6127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TRANSPORT</a:t>
            </a:r>
            <a:endParaRPr lang="en-GB" sz="4400" dirty="0" smtClean="0">
              <a:latin typeface="KG Second Chances Sketch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183" y="9132124"/>
            <a:ext cx="945190" cy="58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90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9407" y="111000"/>
            <a:ext cx="6559186" cy="96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KG Second Chances Sketch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183" y="9132124"/>
            <a:ext cx="945190" cy="58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32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20893</TotalTime>
  <Words>10</Words>
  <Application>Microsoft Office PowerPoint</Application>
  <PresentationFormat>A4 Paper (210x297 mm)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KG Second Chances Sketch</vt:lpstr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Allyce</dc:creator>
  <cp:lastModifiedBy>Allyce</cp:lastModifiedBy>
  <cp:revision>32</cp:revision>
  <dcterms:created xsi:type="dcterms:W3CDTF">2022-02-24T16:12:00Z</dcterms:created>
  <dcterms:modified xsi:type="dcterms:W3CDTF">2023-08-13T11:47:33Z</dcterms:modified>
</cp:coreProperties>
</file>