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3" r:id="rId2"/>
    <p:sldId id="262" r:id="rId3"/>
    <p:sldId id="261" r:id="rId4"/>
    <p:sldId id="264" r:id="rId5"/>
    <p:sldId id="257" r:id="rId6"/>
  </p:sldIdLst>
  <p:sldSz cx="9906000" cy="6858000" type="A4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KG Second Chances Solid" panose="02000000000000000000" pitchFamily="2" charset="0"/>
      <p:regular r:id="rId13"/>
    </p:embeddedFont>
    <p:embeddedFont>
      <p:font typeface="KG Second Chances Sketch" panose="020000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0D"/>
    <a:srgbClr val="FF8C32"/>
    <a:srgbClr val="FFFFFF"/>
    <a:srgbClr val="BBE22E"/>
    <a:srgbClr val="DBDF31"/>
    <a:srgbClr val="E0E451"/>
    <a:srgbClr val="F49752"/>
    <a:srgbClr val="87BF61"/>
    <a:srgbClr val="6A8F49"/>
    <a:srgbClr val="B7C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9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81" indent="0" algn="ctr">
              <a:buNone/>
              <a:defRPr sz="2000"/>
            </a:lvl2pPr>
            <a:lvl3pPr marL="914362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3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8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0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7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7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5275" y="604838"/>
            <a:ext cx="2770188" cy="19907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Oval 9"/>
          <p:cNvSpPr/>
          <p:nvPr userDrawn="1"/>
        </p:nvSpPr>
        <p:spPr>
          <a:xfrm>
            <a:off x="1795463" y="4018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5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7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9A0F-4ED3-455E-A212-387A3CF26B32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E3ZraxHXO4?si=35DmAyxPLf9oYLf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3777" y="1874728"/>
            <a:ext cx="71584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G Second Chances Solid" panose="02000000000000000000" pitchFamily="2" charset="0"/>
              </a:rPr>
              <a:t>AN INTRODUCTION TO </a:t>
            </a:r>
            <a:r>
              <a:rPr lang="en-GB" sz="2800" dirty="0" smtClean="0">
                <a:latin typeface="KG Second Chances Solid" panose="02000000000000000000" pitchFamily="2" charset="0"/>
              </a:rPr>
              <a:t>THE</a:t>
            </a:r>
            <a:endParaRPr lang="en-GB" sz="2800" dirty="0">
              <a:latin typeface="KG Second Chances Sketch" panose="02000000000000000000" pitchFamily="2" charset="0"/>
            </a:endParaRPr>
          </a:p>
          <a:p>
            <a:pPr algn="ctr"/>
            <a:endParaRPr lang="en-GB" sz="2400" dirty="0">
              <a:latin typeface="KG Second Chances Sketch" panose="02000000000000000000" pitchFamily="2" charset="0"/>
            </a:endParaRPr>
          </a:p>
          <a:p>
            <a:pPr algn="ctr"/>
            <a:r>
              <a:rPr lang="en-GB" sz="7200" dirty="0" smtClean="0">
                <a:latin typeface="KG Second Chances Sketch" panose="02000000000000000000" pitchFamily="2" charset="0"/>
              </a:rPr>
              <a:t>CLIMATE ACTION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07" y="208058"/>
            <a:ext cx="1907177" cy="11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WHAT IS A </a:t>
            </a:r>
          </a:p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CLIMATE ACTION TEAM?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378" y="2680430"/>
            <a:ext cx="4402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KG Second Chances Solid" panose="02000000000000000000" pitchFamily="2" charset="0"/>
              </a:rPr>
              <a:t>A Climate Action </a:t>
            </a:r>
            <a:r>
              <a:rPr lang="en-GB" sz="2200" dirty="0" smtClean="0">
                <a:latin typeface="KG Second Chances Solid" panose="02000000000000000000" pitchFamily="2" charset="0"/>
              </a:rPr>
              <a:t>Team, or CAT for short, </a:t>
            </a:r>
            <a:r>
              <a:rPr lang="en-GB" sz="2200" dirty="0" smtClean="0">
                <a:latin typeface="KG Second Chances Solid" panose="02000000000000000000" pitchFamily="2" charset="0"/>
              </a:rPr>
              <a:t>is a group of young passionate individuals who want to take action against the climate crisis. </a:t>
            </a:r>
          </a:p>
          <a:p>
            <a:pPr algn="ctr"/>
            <a:endParaRPr lang="en-GB" sz="22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200" dirty="0" smtClean="0">
                <a:latin typeface="KG Second Chances Solid" panose="02000000000000000000" pitchFamily="2" charset="0"/>
              </a:rPr>
              <a:t>YOU ARE LEADING THE CHANGE IN YOUR SCHOOL. </a:t>
            </a:r>
            <a:endParaRPr lang="en-GB" sz="2200" dirty="0">
              <a:latin typeface="KG Second Chances Solid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14" y="1472771"/>
            <a:ext cx="3926883" cy="55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A MESSAGE FROM KAP</a:t>
            </a:r>
            <a:endParaRPr lang="en-GB" sz="4400" dirty="0" smtClean="0">
              <a:latin typeface="KG Second Chances Sketch" panose="02000000000000000000" pitchFamily="2" charset="0"/>
            </a:endParaRPr>
          </a:p>
        </p:txBody>
      </p:sp>
      <p:pic>
        <p:nvPicPr>
          <p:cNvPr id="2" name="xE3ZraxHXO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7914" y="1459263"/>
            <a:ext cx="8690173" cy="488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0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MAKING A CHANGE!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74" y="1172852"/>
            <a:ext cx="7315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KG Second Chances Solid" panose="02000000000000000000" pitchFamily="2" charset="0"/>
              </a:rPr>
              <a:t>What would you like to make a change to?</a:t>
            </a:r>
            <a:endParaRPr lang="en-GB" sz="22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16" y="1280204"/>
            <a:ext cx="4063020" cy="5747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9982" y="2336056"/>
            <a:ext cx="46675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As a group </a:t>
            </a:r>
            <a:r>
              <a:rPr lang="en-GB" dirty="0">
                <a:latin typeface="KG Second Chances Solid" panose="02000000000000000000" pitchFamily="2" charset="0"/>
              </a:rPr>
              <a:t>of </a:t>
            </a:r>
            <a:r>
              <a:rPr lang="en-GB" dirty="0" smtClean="0">
                <a:latin typeface="KG Second Chances Solid" panose="02000000000000000000" pitchFamily="2" charset="0"/>
              </a:rPr>
              <a:t>young, </a:t>
            </a:r>
            <a:r>
              <a:rPr lang="en-GB" dirty="0">
                <a:latin typeface="KG Second Chances Solid" panose="02000000000000000000" pitchFamily="2" charset="0"/>
              </a:rPr>
              <a:t>passionate </a:t>
            </a:r>
            <a:r>
              <a:rPr lang="en-GB" dirty="0" smtClean="0">
                <a:latin typeface="KG Second Chances Solid" panose="02000000000000000000" pitchFamily="2" charset="0"/>
              </a:rPr>
              <a:t> individuals</a:t>
            </a:r>
            <a:r>
              <a:rPr lang="en-GB" dirty="0" smtClean="0">
                <a:latin typeface="KG Second Chances Solid" panose="02000000000000000000" pitchFamily="2" charset="0"/>
              </a:rPr>
              <a:t>, you have the power to make a difference. </a:t>
            </a:r>
          </a:p>
          <a:p>
            <a:pPr algn="ctr"/>
            <a:endParaRPr lang="en-GB" dirty="0"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How would you like to make a change in your school to help with the climate crisis?</a:t>
            </a:r>
          </a:p>
          <a:p>
            <a:pPr algn="ctr"/>
            <a:endParaRPr lang="en-GB" dirty="0"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Brainstorm some ideas together and take a look at the theme overview to see what you will be getting </a:t>
            </a:r>
            <a:r>
              <a:rPr lang="en-GB" dirty="0" smtClean="0">
                <a:latin typeface="KG Second Chances Solid" panose="02000000000000000000" pitchFamily="2" charset="0"/>
              </a:rPr>
              <a:t>up to this year as a part of the Climate Action Team. </a:t>
            </a:r>
            <a:endParaRPr lang="en-GB" dirty="0" smtClean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2592</TotalTime>
  <Words>136</Words>
  <Application>Microsoft Office PowerPoint</Application>
  <PresentationFormat>A4 Paper (210x297 mm)</PresentationFormat>
  <Paragraphs>16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KG Second Chances Solid</vt:lpstr>
      <vt:lpstr>KG Second Chances Sketch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Allyce</dc:creator>
  <cp:lastModifiedBy>Allyce</cp:lastModifiedBy>
  <cp:revision>94</cp:revision>
  <dcterms:created xsi:type="dcterms:W3CDTF">2021-11-02T19:40:07Z</dcterms:created>
  <dcterms:modified xsi:type="dcterms:W3CDTF">2023-09-03T21:26:14Z</dcterms:modified>
</cp:coreProperties>
</file>