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4" r:id="rId3"/>
    <p:sldId id="266" r:id="rId4"/>
    <p:sldId id="278" r:id="rId5"/>
    <p:sldId id="277" r:id="rId6"/>
    <p:sldId id="260" r:id="rId7"/>
    <p:sldId id="257" r:id="rId8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KG Second Chances Sketch" panose="02000000000000000000" pitchFamily="2" charset="0"/>
      <p:regular r:id="rId13"/>
    </p:embeddedFont>
    <p:embeddedFont>
      <p:font typeface="KG Second Chances Solid" panose="02000000000000000000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41"/>
    <a:srgbClr val="FFFFFF"/>
    <a:srgbClr val="F49752"/>
    <a:srgbClr val="87BF61"/>
    <a:srgbClr val="6A8F49"/>
    <a:srgbClr val="B7CA4C"/>
    <a:srgbClr val="3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4XlxmAVBY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j96ymVWrv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KG Second Chances Sketc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557" y="2151855"/>
            <a:ext cx="7630886" cy="2554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9" dirty="0" smtClean="0">
                <a:latin typeface="KG Second Chances Sketch" panose="02000000000000000000" pitchFamily="2" charset="0"/>
              </a:rPr>
              <a:t>WHAT IS KAPTAT?</a:t>
            </a:r>
            <a:endParaRPr lang="en-GB" sz="7999" dirty="0">
              <a:latin typeface="KG Second Chances Sketc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3" y="5491596"/>
            <a:ext cx="1695268" cy="12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651" y="121705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16" y="508401"/>
            <a:ext cx="8104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MEET SKYE NEVILLE</a:t>
            </a:r>
          </a:p>
          <a:p>
            <a:pPr algn="ctr"/>
            <a:endParaRPr lang="en-GB" dirty="0" smtClean="0">
              <a:solidFill>
                <a:srgbClr val="F40041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Chief Campaigns Officer at Kids Against Plastic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7069" y="2156981"/>
            <a:ext cx="4399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G Second Chances Solid" panose="02000000000000000000" pitchFamily="2" charset="0"/>
              </a:rPr>
              <a:t>My name is Skye Neville </a:t>
            </a:r>
            <a:r>
              <a:rPr lang="en-GB" sz="2000" dirty="0" smtClean="0">
                <a:latin typeface="KG Second Chances Solid" panose="02000000000000000000" pitchFamily="2" charset="0"/>
              </a:rPr>
              <a:t>and </a:t>
            </a:r>
            <a:r>
              <a:rPr lang="en-GB" sz="2000" dirty="0">
                <a:latin typeface="KG Second Chances Solid" panose="02000000000000000000" pitchFamily="2" charset="0"/>
              </a:rPr>
              <a:t>I’m 12 years </a:t>
            </a:r>
            <a:r>
              <a:rPr lang="en-GB" sz="2000" dirty="0" smtClean="0">
                <a:latin typeface="KG Second Chances Solid" panose="02000000000000000000" pitchFamily="2" charset="0"/>
              </a:rPr>
              <a:t>old. You </a:t>
            </a:r>
            <a:r>
              <a:rPr lang="en-GB" sz="2000" dirty="0">
                <a:latin typeface="KG Second Chances Solid" panose="02000000000000000000" pitchFamily="2" charset="0"/>
              </a:rPr>
              <a:t>may remember me from the news last </a:t>
            </a:r>
            <a:r>
              <a:rPr lang="en-GB" sz="2000" dirty="0" smtClean="0">
                <a:latin typeface="KG Second Chances Solid" panose="02000000000000000000" pitchFamily="2" charset="0"/>
              </a:rPr>
              <a:t>year </a:t>
            </a:r>
            <a:r>
              <a:rPr lang="en-GB" sz="2000" dirty="0">
                <a:latin typeface="KG Second Chances Solid" panose="02000000000000000000" pitchFamily="2" charset="0"/>
              </a:rPr>
              <a:t>when my campaign to get plastic toys off magazines got the attention of supermarkets and publishers across the UK</a:t>
            </a:r>
            <a:r>
              <a:rPr lang="en-GB" sz="2000" dirty="0" smtClean="0">
                <a:latin typeface="KG Second Chances Solid" panose="02000000000000000000" pitchFamily="2" charset="0"/>
              </a:rPr>
              <a:t>.</a:t>
            </a:r>
          </a:p>
          <a:p>
            <a:pPr algn="ctr"/>
            <a:r>
              <a:rPr lang="en-GB" sz="2000" dirty="0">
                <a:latin typeface="KG Second Chances Solid" panose="02000000000000000000" pitchFamily="2" charset="0"/>
              </a:rPr>
              <a:t/>
            </a:r>
            <a:br>
              <a:rPr lang="en-GB" sz="2000" dirty="0">
                <a:latin typeface="KG Second Chances Solid" panose="02000000000000000000" pitchFamily="2" charset="0"/>
              </a:rPr>
            </a:br>
            <a:r>
              <a:rPr lang="en-GB" sz="2000" dirty="0">
                <a:latin typeface="KG Second Chances Solid" panose="02000000000000000000" pitchFamily="2" charset="0"/>
              </a:rPr>
              <a:t>I got a great result - Waitrose committed to</a:t>
            </a:r>
            <a:r>
              <a:rPr lang="en-GB" sz="2000" b="1" dirty="0">
                <a:latin typeface="KG Second Chances Solid" panose="02000000000000000000" pitchFamily="2" charset="0"/>
              </a:rPr>
              <a:t> stop selling magazines with plastic toys.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8250" r="6248" b="21650"/>
          <a:stretch/>
        </p:blipFill>
        <p:spPr>
          <a:xfrm>
            <a:off x="900516" y="2243840"/>
            <a:ext cx="3693102" cy="36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8" y="293940"/>
            <a:ext cx="90695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PLASTIC ‘TAT’</a:t>
            </a:r>
          </a:p>
          <a:p>
            <a:pPr algn="ctr"/>
            <a:endParaRPr lang="en-GB" sz="1100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But why is Skye campaigning about plastic toys on magazines?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383" y="6007798"/>
            <a:ext cx="628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Well let’s let Skye, along with the </a:t>
            </a: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cofounders of Kids Against Plastic tell you why.  </a:t>
            </a:r>
            <a:endParaRPr lang="en-GB" sz="1400" dirty="0" smtClean="0">
              <a:latin typeface="KG Second Chances Solid" panose="02000000000000000000" pitchFamily="2" charset="0"/>
            </a:endParaRPr>
          </a:p>
        </p:txBody>
      </p:sp>
      <p:pic>
        <p:nvPicPr>
          <p:cNvPr id="6" name="84XlxmAVBY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7077" y="1594264"/>
            <a:ext cx="7691846" cy="43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830" y="495933"/>
            <a:ext cx="75063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SO LET’S RECAP</a:t>
            </a:r>
            <a:endParaRPr lang="en-GB" sz="3600" dirty="0">
              <a:latin typeface="KG Second Chances Solid" panose="02000000000000000000" pitchFamily="2" charset="0"/>
            </a:endParaRPr>
          </a:p>
          <a:p>
            <a:pPr algn="ctr"/>
            <a:endParaRPr lang="en-GB" dirty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There are lots of reasons why plastic toys, or plastic ‘tat’, should be banned from magazines and comics.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45" y="5365690"/>
            <a:ext cx="169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Harming the environment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15114"/>
          <a:stretch/>
        </p:blipFill>
        <p:spPr>
          <a:xfrm>
            <a:off x="421881" y="2740166"/>
            <a:ext cx="2088000" cy="208800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12892" r="10339" b="10111"/>
          <a:stretch/>
        </p:blipFill>
        <p:spPr>
          <a:xfrm>
            <a:off x="2677461" y="2656253"/>
            <a:ext cx="2255823" cy="2255826"/>
          </a:xfrm>
          <a:prstGeom prst="ellipse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022978" y="5242578"/>
            <a:ext cx="16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Large 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carbon footprint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9016" y="5488800"/>
            <a:ext cx="169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Unethical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207" y="5381167"/>
            <a:ext cx="169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 Oceans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02" r="26302"/>
          <a:stretch/>
        </p:blipFill>
        <p:spPr>
          <a:xfrm>
            <a:off x="7445281" y="2740166"/>
            <a:ext cx="2088000" cy="208800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-360" t="14992" r="43727"/>
          <a:stretch/>
        </p:blipFill>
        <p:spPr>
          <a:xfrm>
            <a:off x="5100864" y="2740166"/>
            <a:ext cx="2088000" cy="208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05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WHAT CAN YOU DO TO HELP?</a:t>
            </a:r>
          </a:p>
          <a:p>
            <a:pPr algn="ctr"/>
            <a:endParaRPr lang="en-GB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Skye is here to tell you how you can help.</a:t>
            </a:r>
            <a:endParaRPr lang="en-GB" sz="2000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69" y="5970001"/>
            <a:ext cx="86476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Skye and Kids Against Plastic need your help. </a:t>
            </a: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The world needs your help!</a:t>
            </a:r>
          </a:p>
        </p:txBody>
      </p:sp>
      <p:pic>
        <p:nvPicPr>
          <p:cNvPr id="6" name="0j96ymVWrv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3973" y="1802378"/>
            <a:ext cx="7178041" cy="40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17718"/>
              </p:ext>
            </p:extLst>
          </p:nvPr>
        </p:nvGraphicFramePr>
        <p:xfrm>
          <a:off x="535578" y="1403917"/>
          <a:ext cx="8428119" cy="405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115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Thumb down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Rawpixel.com at </a:t>
                      </a: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freepik,com</a:t>
                      </a:r>
                      <a:endParaRPr lang="en-US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49194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7654</TotalTime>
  <Words>175</Words>
  <Application>Microsoft Office PowerPoint</Application>
  <PresentationFormat>A4 Paper (210x297 mm)</PresentationFormat>
  <Paragraphs>41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Century Gothic</vt:lpstr>
      <vt:lpstr>KG Second Chances Sketch</vt:lpstr>
      <vt:lpstr>KG Second Chances Solid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142</cp:revision>
  <dcterms:created xsi:type="dcterms:W3CDTF">2021-11-02T19:40:07Z</dcterms:created>
  <dcterms:modified xsi:type="dcterms:W3CDTF">2022-08-30T20:50:38Z</dcterms:modified>
</cp:coreProperties>
</file>